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pl-P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7" autoAdjust="0"/>
    <p:restoredTop sz="94660"/>
  </p:normalViewPr>
  <p:slideViewPr>
    <p:cSldViewPr snapToGrid="0">
      <p:cViewPr varScale="1">
        <p:scale>
          <a:sx n="87" d="100"/>
          <a:sy n="87" d="100"/>
        </p:scale>
        <p:origin x="533" y="4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nagłówka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l-PL"/>
          </a:p>
        </p:txBody>
      </p:sp>
      <p:sp>
        <p:nvSpPr>
          <p:cNvPr id="3" name="Symbol zastępczy daty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2FD4DE7-1D45-4FBF-A454-DB3FCEAA60F2}" type="datetimeFigureOut">
              <a:rPr lang="pl-PL" smtClean="0"/>
              <a:t>13.09.2022</a:t>
            </a:fld>
            <a:endParaRPr lang="pl-PL"/>
          </a:p>
        </p:txBody>
      </p:sp>
      <p:sp>
        <p:nvSpPr>
          <p:cNvPr id="4" name="Symbol zastępczy obrazu slajdu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l-PL"/>
          </a:p>
        </p:txBody>
      </p:sp>
      <p:sp>
        <p:nvSpPr>
          <p:cNvPr id="5" name="Symbol zastępczy notatek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6" name="Symbol zastępczy stopki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l-PL"/>
          </a:p>
        </p:txBody>
      </p:sp>
      <p:sp>
        <p:nvSpPr>
          <p:cNvPr id="7" name="Symbol zastępczy numeru slajdu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B659529-08A8-4AC5-B13A-2D5C3A1EE899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82031552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ajd tytułow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7E1902FA-E5ED-405A-9412-27CF41EA8E8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l-PL"/>
              <a:t>Kliknij, aby edytować styl</a:t>
            </a:r>
          </a:p>
        </p:txBody>
      </p:sp>
      <p:sp>
        <p:nvSpPr>
          <p:cNvPr id="3" name="Podtytuł 2">
            <a:extLst>
              <a:ext uri="{FF2B5EF4-FFF2-40B4-BE49-F238E27FC236}">
                <a16:creationId xmlns:a16="http://schemas.microsoft.com/office/drawing/2014/main" id="{94B454DC-2EAC-4BB5-AC68-9FA8998C407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l-PL"/>
              <a:t>Kliknij, aby edytować styl wzorca podtytułu</a:t>
            </a:r>
          </a:p>
        </p:txBody>
      </p:sp>
      <p:sp>
        <p:nvSpPr>
          <p:cNvPr id="4" name="Symbol zastępczy daty 3">
            <a:extLst>
              <a:ext uri="{FF2B5EF4-FFF2-40B4-BE49-F238E27FC236}">
                <a16:creationId xmlns:a16="http://schemas.microsoft.com/office/drawing/2014/main" id="{CDA8D32B-4DA8-4D7D-B79B-E4BF560840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pl-PL"/>
              <a:t>18.05.2021</a:t>
            </a:r>
          </a:p>
        </p:txBody>
      </p:sp>
      <p:sp>
        <p:nvSpPr>
          <p:cNvPr id="5" name="Symbol zastępczy stopki 4">
            <a:extLst>
              <a:ext uri="{FF2B5EF4-FFF2-40B4-BE49-F238E27FC236}">
                <a16:creationId xmlns:a16="http://schemas.microsoft.com/office/drawing/2014/main" id="{66819D65-A6D3-4DB0-9994-C6F582A35B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l-PL"/>
              <a:t>Maciej Leszek</a:t>
            </a:r>
          </a:p>
        </p:txBody>
      </p:sp>
      <p:sp>
        <p:nvSpPr>
          <p:cNvPr id="6" name="Symbol zastępczy numeru slajdu 5">
            <a:extLst>
              <a:ext uri="{FF2B5EF4-FFF2-40B4-BE49-F238E27FC236}">
                <a16:creationId xmlns:a16="http://schemas.microsoft.com/office/drawing/2014/main" id="{E60166CC-A6B7-4770-B704-C5DF0760EC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C96D9B-DDD0-4BF7-81E3-71B52B1D68CA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5256175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ytuł i tekst pionow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4F5FDB7A-1A96-4D5E-8DE4-4AC0A7626E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Kliknij, aby edytować styl</a:t>
            </a:r>
          </a:p>
        </p:txBody>
      </p:sp>
      <p:sp>
        <p:nvSpPr>
          <p:cNvPr id="3" name="Symbol zastępczy tytułu pionowego 2">
            <a:extLst>
              <a:ext uri="{FF2B5EF4-FFF2-40B4-BE49-F238E27FC236}">
                <a16:creationId xmlns:a16="http://schemas.microsoft.com/office/drawing/2014/main" id="{365A0C71-8527-4C5C-B710-BBBC7FADF00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4" name="Symbol zastępczy daty 3">
            <a:extLst>
              <a:ext uri="{FF2B5EF4-FFF2-40B4-BE49-F238E27FC236}">
                <a16:creationId xmlns:a16="http://schemas.microsoft.com/office/drawing/2014/main" id="{0D46013A-55AC-4CCB-B71A-3FCD8B7ABF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pl-PL"/>
              <a:t>18.05.2021</a:t>
            </a:r>
          </a:p>
        </p:txBody>
      </p:sp>
      <p:sp>
        <p:nvSpPr>
          <p:cNvPr id="5" name="Symbol zastępczy stopki 4">
            <a:extLst>
              <a:ext uri="{FF2B5EF4-FFF2-40B4-BE49-F238E27FC236}">
                <a16:creationId xmlns:a16="http://schemas.microsoft.com/office/drawing/2014/main" id="{53EBC70A-6EAD-44C5-8439-1621BF1CA0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l-PL"/>
              <a:t>Maciej Leszek</a:t>
            </a:r>
          </a:p>
        </p:txBody>
      </p:sp>
      <p:sp>
        <p:nvSpPr>
          <p:cNvPr id="6" name="Symbol zastępczy numeru slajdu 5">
            <a:extLst>
              <a:ext uri="{FF2B5EF4-FFF2-40B4-BE49-F238E27FC236}">
                <a16:creationId xmlns:a16="http://schemas.microsoft.com/office/drawing/2014/main" id="{4AF64D5F-52BD-4ABE-B232-E85B5AA17B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C96D9B-DDD0-4BF7-81E3-71B52B1D68CA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8421928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ytuł pionowy i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pionowy 1">
            <a:extLst>
              <a:ext uri="{FF2B5EF4-FFF2-40B4-BE49-F238E27FC236}">
                <a16:creationId xmlns:a16="http://schemas.microsoft.com/office/drawing/2014/main" id="{B4CB5B19-2372-4906-9611-516C655074A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l-PL"/>
              <a:t>Kliknij, aby edytować styl</a:t>
            </a:r>
          </a:p>
        </p:txBody>
      </p:sp>
      <p:sp>
        <p:nvSpPr>
          <p:cNvPr id="3" name="Symbol zastępczy tytułu pionowego 2">
            <a:extLst>
              <a:ext uri="{FF2B5EF4-FFF2-40B4-BE49-F238E27FC236}">
                <a16:creationId xmlns:a16="http://schemas.microsoft.com/office/drawing/2014/main" id="{17FDE31A-D839-45DA-97B8-6E65BF433BB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4" name="Symbol zastępczy daty 3">
            <a:extLst>
              <a:ext uri="{FF2B5EF4-FFF2-40B4-BE49-F238E27FC236}">
                <a16:creationId xmlns:a16="http://schemas.microsoft.com/office/drawing/2014/main" id="{E4E055F5-2927-4D0C-8F63-B4F3E9FBE2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pl-PL"/>
              <a:t>18.05.2021</a:t>
            </a:r>
          </a:p>
        </p:txBody>
      </p:sp>
      <p:sp>
        <p:nvSpPr>
          <p:cNvPr id="5" name="Symbol zastępczy stopki 4">
            <a:extLst>
              <a:ext uri="{FF2B5EF4-FFF2-40B4-BE49-F238E27FC236}">
                <a16:creationId xmlns:a16="http://schemas.microsoft.com/office/drawing/2014/main" id="{83D44868-C72B-4A81-B3E8-079A085035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l-PL"/>
              <a:t>Maciej Leszek</a:t>
            </a:r>
          </a:p>
        </p:txBody>
      </p:sp>
      <p:sp>
        <p:nvSpPr>
          <p:cNvPr id="6" name="Symbol zastępczy numeru slajdu 5">
            <a:extLst>
              <a:ext uri="{FF2B5EF4-FFF2-40B4-BE49-F238E27FC236}">
                <a16:creationId xmlns:a16="http://schemas.microsoft.com/office/drawing/2014/main" id="{61CFF886-0B93-4964-9090-64AF1AEACC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C96D9B-DDD0-4BF7-81E3-71B52B1D68CA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94408247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ytuł i zawartoś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4F8DD011-C671-4250-AB8B-88F09410A8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Kliknij, aby edytować styl</a:t>
            </a:r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818B10D6-7D5C-4F6C-B349-AAF9BA0A42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4" name="Symbol zastępczy daty 3">
            <a:extLst>
              <a:ext uri="{FF2B5EF4-FFF2-40B4-BE49-F238E27FC236}">
                <a16:creationId xmlns:a16="http://schemas.microsoft.com/office/drawing/2014/main" id="{75417FE4-31F0-499F-BA53-0B9EFD63FB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pl-PL"/>
              <a:t>18.05.2021</a:t>
            </a:r>
          </a:p>
        </p:txBody>
      </p:sp>
      <p:sp>
        <p:nvSpPr>
          <p:cNvPr id="5" name="Symbol zastępczy stopki 4">
            <a:extLst>
              <a:ext uri="{FF2B5EF4-FFF2-40B4-BE49-F238E27FC236}">
                <a16:creationId xmlns:a16="http://schemas.microsoft.com/office/drawing/2014/main" id="{E12D9D19-594D-467A-A749-EFBFC807E6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l-PL"/>
              <a:t>Maciej Leszek</a:t>
            </a:r>
          </a:p>
        </p:txBody>
      </p:sp>
      <p:sp>
        <p:nvSpPr>
          <p:cNvPr id="6" name="Symbol zastępczy numeru slajdu 5">
            <a:extLst>
              <a:ext uri="{FF2B5EF4-FFF2-40B4-BE49-F238E27FC236}">
                <a16:creationId xmlns:a16="http://schemas.microsoft.com/office/drawing/2014/main" id="{8BBC156C-2E47-45D1-AF51-E42B849887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C96D9B-DDD0-4BF7-81E3-71B52B1D68CA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6992037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Nagłówek sekcj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79DB1E21-22A1-46A9-82B2-1205614BE8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l-PL"/>
              <a:t>Kliknij, aby edytować styl</a:t>
            </a:r>
          </a:p>
        </p:txBody>
      </p:sp>
      <p:sp>
        <p:nvSpPr>
          <p:cNvPr id="3" name="Symbol zastępczy tekstu 2">
            <a:extLst>
              <a:ext uri="{FF2B5EF4-FFF2-40B4-BE49-F238E27FC236}">
                <a16:creationId xmlns:a16="http://schemas.microsoft.com/office/drawing/2014/main" id="{6A86D966-5E31-4E75-9FA3-C62A7DDAA77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4" name="Symbol zastępczy daty 3">
            <a:extLst>
              <a:ext uri="{FF2B5EF4-FFF2-40B4-BE49-F238E27FC236}">
                <a16:creationId xmlns:a16="http://schemas.microsoft.com/office/drawing/2014/main" id="{39855F78-EFDE-4703-ADE7-F97882CC41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pl-PL"/>
              <a:t>18.05.2021</a:t>
            </a:r>
          </a:p>
        </p:txBody>
      </p:sp>
      <p:sp>
        <p:nvSpPr>
          <p:cNvPr id="5" name="Symbol zastępczy stopki 4">
            <a:extLst>
              <a:ext uri="{FF2B5EF4-FFF2-40B4-BE49-F238E27FC236}">
                <a16:creationId xmlns:a16="http://schemas.microsoft.com/office/drawing/2014/main" id="{C03D1092-1D08-4077-B6EB-7CECF8A00A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l-PL"/>
              <a:t>Maciej Leszek</a:t>
            </a:r>
          </a:p>
        </p:txBody>
      </p:sp>
      <p:sp>
        <p:nvSpPr>
          <p:cNvPr id="6" name="Symbol zastępczy numeru slajdu 5">
            <a:extLst>
              <a:ext uri="{FF2B5EF4-FFF2-40B4-BE49-F238E27FC236}">
                <a16:creationId xmlns:a16="http://schemas.microsoft.com/office/drawing/2014/main" id="{C9485A91-2B5B-412E-9884-D6A0D17479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C96D9B-DDD0-4BF7-81E3-71B52B1D68CA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6763838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wa elementy zawartośc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91D7E6CD-7D04-469D-860A-52A3410849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Kliknij, aby edytować styl</a:t>
            </a:r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01FF0C95-E152-4A67-84E3-ABF3D3DE64A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4" name="Symbol zastępczy zawartości 3">
            <a:extLst>
              <a:ext uri="{FF2B5EF4-FFF2-40B4-BE49-F238E27FC236}">
                <a16:creationId xmlns:a16="http://schemas.microsoft.com/office/drawing/2014/main" id="{82DD5AE3-30B4-4FDE-BB82-AFF22795503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5" name="Symbol zastępczy daty 4">
            <a:extLst>
              <a:ext uri="{FF2B5EF4-FFF2-40B4-BE49-F238E27FC236}">
                <a16:creationId xmlns:a16="http://schemas.microsoft.com/office/drawing/2014/main" id="{F2B5C5C6-1039-4517-8110-F519DA8B77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pl-PL"/>
              <a:t>18.05.2021</a:t>
            </a:r>
          </a:p>
        </p:txBody>
      </p:sp>
      <p:sp>
        <p:nvSpPr>
          <p:cNvPr id="6" name="Symbol zastępczy stopki 5">
            <a:extLst>
              <a:ext uri="{FF2B5EF4-FFF2-40B4-BE49-F238E27FC236}">
                <a16:creationId xmlns:a16="http://schemas.microsoft.com/office/drawing/2014/main" id="{41C9FF2D-8C2F-4DDB-9E1C-37B92232F3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l-PL"/>
              <a:t>Maciej Leszek</a:t>
            </a:r>
          </a:p>
        </p:txBody>
      </p:sp>
      <p:sp>
        <p:nvSpPr>
          <p:cNvPr id="7" name="Symbol zastępczy numeru slajdu 6">
            <a:extLst>
              <a:ext uri="{FF2B5EF4-FFF2-40B4-BE49-F238E27FC236}">
                <a16:creationId xmlns:a16="http://schemas.microsoft.com/office/drawing/2014/main" id="{AEE1D140-A9C2-4140-8467-A9B3F022A3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C96D9B-DDD0-4BF7-81E3-71B52B1D68CA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0566947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Porównan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EBEA6A51-2EE3-434A-952F-0821C2BD90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l-PL"/>
              <a:t>Kliknij, aby edytować styl</a:t>
            </a:r>
          </a:p>
        </p:txBody>
      </p:sp>
      <p:sp>
        <p:nvSpPr>
          <p:cNvPr id="3" name="Symbol zastępczy tekstu 2">
            <a:extLst>
              <a:ext uri="{FF2B5EF4-FFF2-40B4-BE49-F238E27FC236}">
                <a16:creationId xmlns:a16="http://schemas.microsoft.com/office/drawing/2014/main" id="{569C70A8-F3D6-48A1-98D4-8CF0D2E4654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4" name="Symbol zastępczy zawartości 3">
            <a:extLst>
              <a:ext uri="{FF2B5EF4-FFF2-40B4-BE49-F238E27FC236}">
                <a16:creationId xmlns:a16="http://schemas.microsoft.com/office/drawing/2014/main" id="{0709CB8A-3B20-4017-A69D-7A7F2F3783A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5" name="Symbol zastępczy tekstu 4">
            <a:extLst>
              <a:ext uri="{FF2B5EF4-FFF2-40B4-BE49-F238E27FC236}">
                <a16:creationId xmlns:a16="http://schemas.microsoft.com/office/drawing/2014/main" id="{16CF7869-F203-4D5E-8F31-287394BD869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6" name="Symbol zastępczy zawartości 5">
            <a:extLst>
              <a:ext uri="{FF2B5EF4-FFF2-40B4-BE49-F238E27FC236}">
                <a16:creationId xmlns:a16="http://schemas.microsoft.com/office/drawing/2014/main" id="{BF701A71-5DC0-44B8-8C9C-FA474150E48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7" name="Symbol zastępczy daty 6">
            <a:extLst>
              <a:ext uri="{FF2B5EF4-FFF2-40B4-BE49-F238E27FC236}">
                <a16:creationId xmlns:a16="http://schemas.microsoft.com/office/drawing/2014/main" id="{C2B9A1EC-DF30-42BC-AD07-D36830E4AF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pl-PL"/>
              <a:t>18.05.2021</a:t>
            </a:r>
          </a:p>
        </p:txBody>
      </p:sp>
      <p:sp>
        <p:nvSpPr>
          <p:cNvPr id="8" name="Symbol zastępczy stopki 7">
            <a:extLst>
              <a:ext uri="{FF2B5EF4-FFF2-40B4-BE49-F238E27FC236}">
                <a16:creationId xmlns:a16="http://schemas.microsoft.com/office/drawing/2014/main" id="{46758A35-2E6D-4CA1-9DF0-FCD381F39A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l-PL"/>
              <a:t>Maciej Leszek</a:t>
            </a:r>
          </a:p>
        </p:txBody>
      </p:sp>
      <p:sp>
        <p:nvSpPr>
          <p:cNvPr id="9" name="Symbol zastępczy numeru slajdu 8">
            <a:extLst>
              <a:ext uri="{FF2B5EF4-FFF2-40B4-BE49-F238E27FC236}">
                <a16:creationId xmlns:a16="http://schemas.microsoft.com/office/drawing/2014/main" id="{79B1B771-6386-451D-98BD-964494A531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C96D9B-DDD0-4BF7-81E3-71B52B1D68CA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91016313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ylko tytu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3D3B62AA-ACCF-46AA-BA98-15165AC3BD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Kliknij, aby edytować styl</a:t>
            </a:r>
          </a:p>
        </p:txBody>
      </p:sp>
      <p:sp>
        <p:nvSpPr>
          <p:cNvPr id="3" name="Symbol zastępczy daty 2">
            <a:extLst>
              <a:ext uri="{FF2B5EF4-FFF2-40B4-BE49-F238E27FC236}">
                <a16:creationId xmlns:a16="http://schemas.microsoft.com/office/drawing/2014/main" id="{3147A350-D815-4F27-A96E-7C04B6903B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pl-PL"/>
              <a:t>18.05.2021</a:t>
            </a:r>
          </a:p>
        </p:txBody>
      </p:sp>
      <p:sp>
        <p:nvSpPr>
          <p:cNvPr id="4" name="Symbol zastępczy stopki 3">
            <a:extLst>
              <a:ext uri="{FF2B5EF4-FFF2-40B4-BE49-F238E27FC236}">
                <a16:creationId xmlns:a16="http://schemas.microsoft.com/office/drawing/2014/main" id="{874C4AB2-2706-45FF-9462-1B3FE3B32C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l-PL"/>
              <a:t>Maciej Leszek</a:t>
            </a:r>
          </a:p>
        </p:txBody>
      </p:sp>
      <p:sp>
        <p:nvSpPr>
          <p:cNvPr id="5" name="Symbol zastępczy numeru slajdu 4">
            <a:extLst>
              <a:ext uri="{FF2B5EF4-FFF2-40B4-BE49-F238E27FC236}">
                <a16:creationId xmlns:a16="http://schemas.microsoft.com/office/drawing/2014/main" id="{09217B56-AA1E-41BA-B4E0-B5D31CD0CB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C96D9B-DDD0-4BF7-81E3-71B52B1D68CA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593900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Pus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daty 1">
            <a:extLst>
              <a:ext uri="{FF2B5EF4-FFF2-40B4-BE49-F238E27FC236}">
                <a16:creationId xmlns:a16="http://schemas.microsoft.com/office/drawing/2014/main" id="{71FE513F-D49B-4B30-AFE5-EFCF701D70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pl-PL"/>
              <a:t>18.05.2021</a:t>
            </a:r>
          </a:p>
        </p:txBody>
      </p:sp>
      <p:sp>
        <p:nvSpPr>
          <p:cNvPr id="3" name="Symbol zastępczy stopki 2">
            <a:extLst>
              <a:ext uri="{FF2B5EF4-FFF2-40B4-BE49-F238E27FC236}">
                <a16:creationId xmlns:a16="http://schemas.microsoft.com/office/drawing/2014/main" id="{AA23F0E8-A806-465A-9354-015D18BFED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l-PL"/>
              <a:t>Maciej Leszek</a:t>
            </a:r>
          </a:p>
        </p:txBody>
      </p:sp>
      <p:sp>
        <p:nvSpPr>
          <p:cNvPr id="4" name="Symbol zastępczy numeru slajdu 3">
            <a:extLst>
              <a:ext uri="{FF2B5EF4-FFF2-40B4-BE49-F238E27FC236}">
                <a16:creationId xmlns:a16="http://schemas.microsoft.com/office/drawing/2014/main" id="{6A5B9C00-FFA3-4F43-A417-DB0D74893C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C96D9B-DDD0-4BF7-81E3-71B52B1D68CA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4711709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Zawartość z podpis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546E554D-2DF4-4826-9AF1-EA3BCDFC62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l-PL"/>
              <a:t>Kliknij, aby edytować styl</a:t>
            </a:r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77173B97-DF9D-44C3-AEA1-56B16B3A381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4" name="Symbol zastępczy tekstu 3">
            <a:extLst>
              <a:ext uri="{FF2B5EF4-FFF2-40B4-BE49-F238E27FC236}">
                <a16:creationId xmlns:a16="http://schemas.microsoft.com/office/drawing/2014/main" id="{C181A7EF-58B1-4380-9EAF-A290A4F71E3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5" name="Symbol zastępczy daty 4">
            <a:extLst>
              <a:ext uri="{FF2B5EF4-FFF2-40B4-BE49-F238E27FC236}">
                <a16:creationId xmlns:a16="http://schemas.microsoft.com/office/drawing/2014/main" id="{EDDB20FD-7A63-4FD4-9B1F-F2D1235369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pl-PL"/>
              <a:t>18.05.2021</a:t>
            </a:r>
          </a:p>
        </p:txBody>
      </p:sp>
      <p:sp>
        <p:nvSpPr>
          <p:cNvPr id="6" name="Symbol zastępczy stopki 5">
            <a:extLst>
              <a:ext uri="{FF2B5EF4-FFF2-40B4-BE49-F238E27FC236}">
                <a16:creationId xmlns:a16="http://schemas.microsoft.com/office/drawing/2014/main" id="{AF1D8945-4FCE-4464-BCC1-E867A105FC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l-PL"/>
              <a:t>Maciej Leszek</a:t>
            </a:r>
          </a:p>
        </p:txBody>
      </p:sp>
      <p:sp>
        <p:nvSpPr>
          <p:cNvPr id="7" name="Symbol zastępczy numeru slajdu 6">
            <a:extLst>
              <a:ext uri="{FF2B5EF4-FFF2-40B4-BE49-F238E27FC236}">
                <a16:creationId xmlns:a16="http://schemas.microsoft.com/office/drawing/2014/main" id="{45A9E958-08A7-4EC3-B91B-266E4E0043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C96D9B-DDD0-4BF7-81E3-71B52B1D68CA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49369513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Obraz z podpis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80DEA9C7-6F81-4BDE-9B66-70F6B0E1E8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l-PL"/>
              <a:t>Kliknij, aby edytować styl</a:t>
            </a:r>
          </a:p>
        </p:txBody>
      </p:sp>
      <p:sp>
        <p:nvSpPr>
          <p:cNvPr id="3" name="Symbol zastępczy obrazu 2">
            <a:extLst>
              <a:ext uri="{FF2B5EF4-FFF2-40B4-BE49-F238E27FC236}">
                <a16:creationId xmlns:a16="http://schemas.microsoft.com/office/drawing/2014/main" id="{06CDFB4C-5AEC-40AC-BD41-0E76DE15CA0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l-PL"/>
          </a:p>
        </p:txBody>
      </p:sp>
      <p:sp>
        <p:nvSpPr>
          <p:cNvPr id="4" name="Symbol zastępczy tekstu 3">
            <a:extLst>
              <a:ext uri="{FF2B5EF4-FFF2-40B4-BE49-F238E27FC236}">
                <a16:creationId xmlns:a16="http://schemas.microsoft.com/office/drawing/2014/main" id="{9AF83F48-B562-4CA6-A3F5-A66F26ABC79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5" name="Symbol zastępczy daty 4">
            <a:extLst>
              <a:ext uri="{FF2B5EF4-FFF2-40B4-BE49-F238E27FC236}">
                <a16:creationId xmlns:a16="http://schemas.microsoft.com/office/drawing/2014/main" id="{853F7C25-02D7-42B0-AD5E-7FBD0DF682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pl-PL"/>
              <a:t>18.05.2021</a:t>
            </a:r>
          </a:p>
        </p:txBody>
      </p:sp>
      <p:sp>
        <p:nvSpPr>
          <p:cNvPr id="6" name="Symbol zastępczy stopki 5">
            <a:extLst>
              <a:ext uri="{FF2B5EF4-FFF2-40B4-BE49-F238E27FC236}">
                <a16:creationId xmlns:a16="http://schemas.microsoft.com/office/drawing/2014/main" id="{D320CA03-DBE5-4F92-8DBB-580812EF1D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l-PL"/>
              <a:t>Maciej Leszek</a:t>
            </a:r>
          </a:p>
        </p:txBody>
      </p:sp>
      <p:sp>
        <p:nvSpPr>
          <p:cNvPr id="7" name="Symbol zastępczy numeru slajdu 6">
            <a:extLst>
              <a:ext uri="{FF2B5EF4-FFF2-40B4-BE49-F238E27FC236}">
                <a16:creationId xmlns:a16="http://schemas.microsoft.com/office/drawing/2014/main" id="{47233D10-6F84-4C6D-9857-76AEFA56E0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C96D9B-DDD0-4BF7-81E3-71B52B1D68CA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4153355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tytułu 1">
            <a:extLst>
              <a:ext uri="{FF2B5EF4-FFF2-40B4-BE49-F238E27FC236}">
                <a16:creationId xmlns:a16="http://schemas.microsoft.com/office/drawing/2014/main" id="{B5DC3458-AC4A-4890-920C-0669A60626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l-PL"/>
              <a:t>Kliknij, aby edytować styl</a:t>
            </a:r>
          </a:p>
        </p:txBody>
      </p:sp>
      <p:sp>
        <p:nvSpPr>
          <p:cNvPr id="3" name="Symbol zastępczy tekstu 2">
            <a:extLst>
              <a:ext uri="{FF2B5EF4-FFF2-40B4-BE49-F238E27FC236}">
                <a16:creationId xmlns:a16="http://schemas.microsoft.com/office/drawing/2014/main" id="{CEB7E4FC-DB0B-4DA5-8344-CC3B8268F0B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</a:p>
        </p:txBody>
      </p:sp>
      <p:sp>
        <p:nvSpPr>
          <p:cNvPr id="4" name="Symbol zastępczy daty 3">
            <a:extLst>
              <a:ext uri="{FF2B5EF4-FFF2-40B4-BE49-F238E27FC236}">
                <a16:creationId xmlns:a16="http://schemas.microsoft.com/office/drawing/2014/main" id="{C199430B-48AC-46A3-968D-B727BA6AFE3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pl-PL"/>
              <a:t>18.05.2021</a:t>
            </a:r>
          </a:p>
        </p:txBody>
      </p:sp>
      <p:sp>
        <p:nvSpPr>
          <p:cNvPr id="5" name="Symbol zastępczy stopki 4">
            <a:extLst>
              <a:ext uri="{FF2B5EF4-FFF2-40B4-BE49-F238E27FC236}">
                <a16:creationId xmlns:a16="http://schemas.microsoft.com/office/drawing/2014/main" id="{DFE16C49-DE9C-4656-ACC5-6879542116A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pl-PL"/>
              <a:t>Maciej Leszek</a:t>
            </a:r>
          </a:p>
        </p:txBody>
      </p:sp>
      <p:sp>
        <p:nvSpPr>
          <p:cNvPr id="6" name="Symbol zastępczy numeru slajdu 5">
            <a:extLst>
              <a:ext uri="{FF2B5EF4-FFF2-40B4-BE49-F238E27FC236}">
                <a16:creationId xmlns:a16="http://schemas.microsoft.com/office/drawing/2014/main" id="{9CD521BF-4D89-4627-AC96-E822AA33E36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DC96D9B-DDD0-4BF7-81E3-71B52B1D68CA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1530042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l-P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6475F497-AAB0-49D2-9BCE-BA5E4460E17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42041" y="202675"/>
            <a:ext cx="10441757" cy="1002433"/>
          </a:xfrm>
        </p:spPr>
        <p:txBody>
          <a:bodyPr/>
          <a:lstStyle/>
          <a:p>
            <a:r>
              <a:rPr lang="pl-PL" dirty="0" err="1"/>
              <a:t>Tupek</a:t>
            </a:r>
            <a:r>
              <a:rPr lang="pl-PL" dirty="0"/>
              <a:t> </a:t>
            </a:r>
            <a:r>
              <a:rPr lang="pl-PL" dirty="0" err="1"/>
              <a:t>case</a:t>
            </a:r>
            <a:endParaRPr lang="pl-PL" dirty="0"/>
          </a:p>
        </p:txBody>
      </p:sp>
      <p:sp>
        <p:nvSpPr>
          <p:cNvPr id="3" name="Podtytuł 2">
            <a:extLst>
              <a:ext uri="{FF2B5EF4-FFF2-40B4-BE49-F238E27FC236}">
                <a16:creationId xmlns:a16="http://schemas.microsoft.com/office/drawing/2014/main" id="{C6F319A8-5937-4859-BCAE-1664C1F2B35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538394" y="5996127"/>
            <a:ext cx="1926210" cy="262952"/>
          </a:xfrm>
        </p:spPr>
        <p:txBody>
          <a:bodyPr>
            <a:normAutofit fontScale="85000" lnSpcReduction="20000"/>
          </a:bodyPr>
          <a:lstStyle/>
          <a:p>
            <a:endParaRPr lang="pl-PL" sz="1800" dirty="0"/>
          </a:p>
        </p:txBody>
      </p:sp>
      <p:pic>
        <p:nvPicPr>
          <p:cNvPr id="4" name="Obraz 3">
            <a:extLst>
              <a:ext uri="{FF2B5EF4-FFF2-40B4-BE49-F238E27FC236}">
                <a16:creationId xmlns:a16="http://schemas.microsoft.com/office/drawing/2014/main" id="{C17C233E-AE22-4ED1-B1BE-1C2DE472D30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8273" t="28660" r="26933" b="19725"/>
          <a:stretch/>
        </p:blipFill>
        <p:spPr>
          <a:xfrm>
            <a:off x="7908501" y="3040824"/>
            <a:ext cx="3541641" cy="2955303"/>
          </a:xfrm>
          <a:prstGeom prst="rect">
            <a:avLst/>
          </a:prstGeom>
        </p:spPr>
      </p:pic>
      <p:pic>
        <p:nvPicPr>
          <p:cNvPr id="5" name="Obraz 4">
            <a:extLst>
              <a:ext uri="{FF2B5EF4-FFF2-40B4-BE49-F238E27FC236}">
                <a16:creationId xmlns:a16="http://schemas.microsoft.com/office/drawing/2014/main" id="{DDFA82E7-EE4E-46A9-B5CE-AF213F4FFD5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8196" t="29209" r="34472" b="25853"/>
          <a:stretch/>
        </p:blipFill>
        <p:spPr>
          <a:xfrm>
            <a:off x="8593009" y="131976"/>
            <a:ext cx="2710603" cy="2506850"/>
          </a:xfrm>
          <a:prstGeom prst="rect">
            <a:avLst/>
          </a:prstGeom>
        </p:spPr>
      </p:pic>
      <p:pic>
        <p:nvPicPr>
          <p:cNvPr id="6" name="Obraz 5">
            <a:extLst>
              <a:ext uri="{FF2B5EF4-FFF2-40B4-BE49-F238E27FC236}">
                <a16:creationId xmlns:a16="http://schemas.microsoft.com/office/drawing/2014/main" id="{BE9248D8-3199-4B8B-9F7F-143D198BF19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7742" y="1647298"/>
            <a:ext cx="6426184" cy="4371716"/>
          </a:xfrm>
          <a:prstGeom prst="rect">
            <a:avLst/>
          </a:prstGeom>
        </p:spPr>
      </p:pic>
      <p:sp>
        <p:nvSpPr>
          <p:cNvPr id="7" name="Symbol zastępczy stopki 6">
            <a:extLst>
              <a:ext uri="{FF2B5EF4-FFF2-40B4-BE49-F238E27FC236}">
                <a16:creationId xmlns:a16="http://schemas.microsoft.com/office/drawing/2014/main" id="{DB367A8E-9771-4BFC-8E3D-B77412A34D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l-PL" sz="1400" dirty="0"/>
              <a:t>Maciej Leszek</a:t>
            </a:r>
          </a:p>
        </p:txBody>
      </p:sp>
      <p:sp>
        <p:nvSpPr>
          <p:cNvPr id="8" name="Symbol zastępczy numeru slajdu 7">
            <a:extLst>
              <a:ext uri="{FF2B5EF4-FFF2-40B4-BE49-F238E27FC236}">
                <a16:creationId xmlns:a16="http://schemas.microsoft.com/office/drawing/2014/main" id="{D9240833-7705-46E4-B562-A37329B217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C96D9B-DDD0-4BF7-81E3-71B52B1D68CA}" type="slidenum">
              <a:rPr lang="pl-PL" sz="1400" smtClean="0"/>
              <a:t>1</a:t>
            </a:fld>
            <a:endParaRPr lang="pl-PL" sz="1400" dirty="0"/>
          </a:p>
        </p:txBody>
      </p:sp>
      <p:sp>
        <p:nvSpPr>
          <p:cNvPr id="9" name="Symbol zastępczy daty 8">
            <a:extLst>
              <a:ext uri="{FF2B5EF4-FFF2-40B4-BE49-F238E27FC236}">
                <a16:creationId xmlns:a16="http://schemas.microsoft.com/office/drawing/2014/main" id="{12C11E6F-EB7B-46FA-B176-A04427A8A0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pl-PL"/>
              <a:t>18.05.2021</a:t>
            </a:r>
          </a:p>
        </p:txBody>
      </p:sp>
    </p:spTree>
    <p:extLst>
      <p:ext uri="{BB962C8B-B14F-4D97-AF65-F5344CB8AC3E}">
        <p14:creationId xmlns:p14="http://schemas.microsoft.com/office/powerpoint/2010/main" val="275017609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7C06A974-277A-41B6-9F87-078B4667AF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Funkcje i wymagania</a:t>
            </a:r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BBEC5BCA-BE85-4070-95BC-4A41A62E2B8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4765" y="1447800"/>
            <a:ext cx="11456894" cy="5190565"/>
          </a:xfrm>
        </p:spPr>
        <p:txBody>
          <a:bodyPr>
            <a:normAutofit/>
          </a:bodyPr>
          <a:lstStyle/>
          <a:p>
            <a:r>
              <a:rPr lang="pl-PL" sz="2400" b="1" dirty="0"/>
              <a:t>Funkcje</a:t>
            </a:r>
            <a:endParaRPr lang="pl-PL" sz="2400" dirty="0"/>
          </a:p>
          <a:p>
            <a:r>
              <a:rPr lang="pl-PL" sz="2000" dirty="0"/>
              <a:t>1 Osłona części elektronicznych i okablowania znajdujących się na czerwonej płytce - STM32-E407;</a:t>
            </a:r>
          </a:p>
          <a:p>
            <a:r>
              <a:rPr lang="pl-PL" sz="2000" dirty="0"/>
              <a:t>2 Prosty demontaż obudowy z podwozia robota;</a:t>
            </a:r>
          </a:p>
          <a:p>
            <a:r>
              <a:rPr lang="pl-PL" sz="2000" dirty="0"/>
              <a:t>3 Umiejscowienie anteny, by obudowa nie zakłócała emisji fal magnetycznych;</a:t>
            </a:r>
          </a:p>
          <a:p>
            <a:r>
              <a:rPr lang="pl-PL" sz="2000" dirty="0"/>
              <a:t>4 W miarę możliwości wykorzystanie, w jak największym stopniu, dostępnych elementów oraz </a:t>
            </a:r>
          </a:p>
          <a:p>
            <a:pPr marL="0" indent="0">
              <a:buNone/>
            </a:pPr>
            <a:r>
              <a:rPr lang="pl-PL" sz="2000" dirty="0"/>
              <a:t>    drukarki 3D – Prusa i3 mk3;</a:t>
            </a:r>
          </a:p>
          <a:p>
            <a:r>
              <a:rPr lang="pl-PL" sz="2400" b="1" dirty="0"/>
              <a:t>Wymagania</a:t>
            </a:r>
            <a:endParaRPr lang="pl-PL" sz="2400" dirty="0"/>
          </a:p>
          <a:p>
            <a:r>
              <a:rPr lang="pl-PL" sz="2000" dirty="0"/>
              <a:t>5 Zaprojektowanie osłony czerwonej płytki, aby spełniała powyższe funkcje;</a:t>
            </a:r>
          </a:p>
          <a:p>
            <a:r>
              <a:rPr lang="pl-PL" sz="2000" dirty="0"/>
              <a:t>6 Analiza różnych konspektów i wybranie jednego rozwiązania – argumentując (plusy i minusy);</a:t>
            </a:r>
          </a:p>
          <a:p>
            <a:r>
              <a:rPr lang="pl-PL" sz="2000" dirty="0"/>
              <a:t>7 Wybór sposobu mocowania osłony do podwozia – argumentując (plusy i minusy);</a:t>
            </a:r>
          </a:p>
          <a:p>
            <a:endParaRPr lang="pl-PL" dirty="0"/>
          </a:p>
        </p:txBody>
      </p:sp>
      <p:sp>
        <p:nvSpPr>
          <p:cNvPr id="4" name="Symbol zastępczy stopki 3">
            <a:extLst>
              <a:ext uri="{FF2B5EF4-FFF2-40B4-BE49-F238E27FC236}">
                <a16:creationId xmlns:a16="http://schemas.microsoft.com/office/drawing/2014/main" id="{FC390D40-95E4-4BD7-B4C0-93D4895CC6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l-PL"/>
              <a:t>Maciej Leszek</a:t>
            </a:r>
          </a:p>
        </p:txBody>
      </p:sp>
      <p:sp>
        <p:nvSpPr>
          <p:cNvPr id="5" name="Symbol zastępczy numeru slajdu 4">
            <a:extLst>
              <a:ext uri="{FF2B5EF4-FFF2-40B4-BE49-F238E27FC236}">
                <a16:creationId xmlns:a16="http://schemas.microsoft.com/office/drawing/2014/main" id="{02713E1B-0B4C-4526-B3F2-AD837E7533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C96D9B-DDD0-4BF7-81E3-71B52B1D68CA}" type="slidenum">
              <a:rPr lang="pl-PL" smtClean="0"/>
              <a:t>2</a:t>
            </a:fld>
            <a:endParaRPr lang="pl-PL"/>
          </a:p>
        </p:txBody>
      </p:sp>
      <p:sp>
        <p:nvSpPr>
          <p:cNvPr id="6" name="Symbol zastępczy daty 5">
            <a:extLst>
              <a:ext uri="{FF2B5EF4-FFF2-40B4-BE49-F238E27FC236}">
                <a16:creationId xmlns:a16="http://schemas.microsoft.com/office/drawing/2014/main" id="{7B3B1850-D395-4867-843F-F89FD45A1A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pl-PL"/>
              <a:t>18.05.2021</a:t>
            </a:r>
          </a:p>
        </p:txBody>
      </p:sp>
    </p:spTree>
    <p:extLst>
      <p:ext uri="{BB962C8B-B14F-4D97-AF65-F5344CB8AC3E}">
        <p14:creationId xmlns:p14="http://schemas.microsoft.com/office/powerpoint/2010/main" val="45392249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330BBA5A-39F9-4BFC-9F64-351D3CB0D4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l-PL" sz="4000" dirty="0"/>
              <a:t>1. Osłona części elektronicznych i okablowania</a:t>
            </a:r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1D26E7A6-CD5D-42DC-8CA7-2F1105B9868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pl-PL" sz="2500" dirty="0"/>
              <a:t>Szczelnie zamknięta obudowa – po montażu śrub i przepustu</a:t>
            </a:r>
          </a:p>
          <a:p>
            <a:pPr marL="514350" indent="-514350">
              <a:buFont typeface="+mj-lt"/>
              <a:buAutoNum type="arabicPeriod"/>
            </a:pPr>
            <a:r>
              <a:rPr lang="pl-PL" sz="2500" dirty="0"/>
              <a:t>Przewidziane miejsce na zgięcia kabli, przepust</a:t>
            </a:r>
          </a:p>
          <a:p>
            <a:pPr marL="514350" indent="-514350">
              <a:buFont typeface="+mj-lt"/>
              <a:buAutoNum type="arabicPeriod"/>
            </a:pPr>
            <a:r>
              <a:rPr lang="pl-PL" sz="2500" dirty="0"/>
              <a:t>Podwyższenie miejsca mocowania płytki – miejsca lutowania w powietrzu</a:t>
            </a:r>
          </a:p>
        </p:txBody>
      </p:sp>
      <p:pic>
        <p:nvPicPr>
          <p:cNvPr id="4" name="Obraz 3">
            <a:extLst>
              <a:ext uri="{FF2B5EF4-FFF2-40B4-BE49-F238E27FC236}">
                <a16:creationId xmlns:a16="http://schemas.microsoft.com/office/drawing/2014/main" id="{90286FA7-1D5D-4113-AFA0-3097070148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47831" y="3100112"/>
            <a:ext cx="4344169" cy="2785218"/>
          </a:xfrm>
          <a:prstGeom prst="rect">
            <a:avLst/>
          </a:prstGeom>
        </p:spPr>
      </p:pic>
      <p:pic>
        <p:nvPicPr>
          <p:cNvPr id="6" name="Obraz 5">
            <a:extLst>
              <a:ext uri="{FF2B5EF4-FFF2-40B4-BE49-F238E27FC236}">
                <a16:creationId xmlns:a16="http://schemas.microsoft.com/office/drawing/2014/main" id="{8327FB4D-036D-48C9-ACF1-D4F064B27AC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8554" y="3384176"/>
            <a:ext cx="4344169" cy="2964122"/>
          </a:xfrm>
          <a:prstGeom prst="rect">
            <a:avLst/>
          </a:prstGeom>
        </p:spPr>
      </p:pic>
      <p:pic>
        <p:nvPicPr>
          <p:cNvPr id="7" name="Obraz 6">
            <a:extLst>
              <a:ext uri="{FF2B5EF4-FFF2-40B4-BE49-F238E27FC236}">
                <a16:creationId xmlns:a16="http://schemas.microsoft.com/office/drawing/2014/main" id="{0DEEBE4D-E208-421C-B751-CD0A00D4544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05702" y="3660030"/>
            <a:ext cx="3333571" cy="2832845"/>
          </a:xfrm>
          <a:prstGeom prst="rect">
            <a:avLst/>
          </a:prstGeom>
        </p:spPr>
      </p:pic>
      <p:sp>
        <p:nvSpPr>
          <p:cNvPr id="5" name="Symbol zastępczy stopki 4">
            <a:extLst>
              <a:ext uri="{FF2B5EF4-FFF2-40B4-BE49-F238E27FC236}">
                <a16:creationId xmlns:a16="http://schemas.microsoft.com/office/drawing/2014/main" id="{ADC1A67E-BBB3-484A-B444-CBA0C55A14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l-PL"/>
              <a:t>Maciej Leszek</a:t>
            </a:r>
          </a:p>
        </p:txBody>
      </p:sp>
      <p:sp>
        <p:nvSpPr>
          <p:cNvPr id="8" name="Symbol zastępczy numeru slajdu 7">
            <a:extLst>
              <a:ext uri="{FF2B5EF4-FFF2-40B4-BE49-F238E27FC236}">
                <a16:creationId xmlns:a16="http://schemas.microsoft.com/office/drawing/2014/main" id="{85F94256-1934-4284-A7DD-4B199D8366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C96D9B-DDD0-4BF7-81E3-71B52B1D68CA}" type="slidenum">
              <a:rPr lang="pl-PL" smtClean="0"/>
              <a:t>3</a:t>
            </a:fld>
            <a:endParaRPr lang="pl-PL"/>
          </a:p>
        </p:txBody>
      </p:sp>
      <p:sp>
        <p:nvSpPr>
          <p:cNvPr id="9" name="Symbol zastępczy daty 8">
            <a:extLst>
              <a:ext uri="{FF2B5EF4-FFF2-40B4-BE49-F238E27FC236}">
                <a16:creationId xmlns:a16="http://schemas.microsoft.com/office/drawing/2014/main" id="{7517162E-879A-4E59-A3C2-B57D289580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pl-PL"/>
              <a:t>18.05.2021</a:t>
            </a:r>
          </a:p>
        </p:txBody>
      </p:sp>
    </p:spTree>
    <p:extLst>
      <p:ext uri="{BB962C8B-B14F-4D97-AF65-F5344CB8AC3E}">
        <p14:creationId xmlns:p14="http://schemas.microsoft.com/office/powerpoint/2010/main" val="398977406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7355CB27-D600-4985-BCA3-E76EB1B6D5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2. Prosty demontaż obudowy z podwozia robota</a:t>
            </a:r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1570F008-B0DC-46B5-89CB-A8C519D166D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4093" y="1462555"/>
            <a:ext cx="11008659" cy="4351338"/>
          </a:xfrm>
        </p:spPr>
        <p:txBody>
          <a:bodyPr/>
          <a:lstStyle/>
          <a:p>
            <a:r>
              <a:rPr lang="pl-PL" dirty="0"/>
              <a:t>Demontaż z robota - odpięcie zaczepów</a:t>
            </a:r>
          </a:p>
          <a:p>
            <a:r>
              <a:rPr lang="pl-PL" dirty="0"/>
              <a:t>Dostęp do płytki/przewodów – odkręcenie cz. 2, wyjęcie anteny z cz. 3</a:t>
            </a:r>
          </a:p>
        </p:txBody>
      </p:sp>
      <p:pic>
        <p:nvPicPr>
          <p:cNvPr id="6" name="Obraz 5">
            <a:extLst>
              <a:ext uri="{FF2B5EF4-FFF2-40B4-BE49-F238E27FC236}">
                <a16:creationId xmlns:a16="http://schemas.microsoft.com/office/drawing/2014/main" id="{ED00217C-3A87-4BD1-B891-4DBC1BCBB8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26397" y="2353741"/>
            <a:ext cx="6280438" cy="4472881"/>
          </a:xfrm>
          <a:prstGeom prst="rect">
            <a:avLst/>
          </a:prstGeom>
        </p:spPr>
      </p:pic>
      <p:pic>
        <p:nvPicPr>
          <p:cNvPr id="9" name="Obraz 8">
            <a:extLst>
              <a:ext uri="{FF2B5EF4-FFF2-40B4-BE49-F238E27FC236}">
                <a16:creationId xmlns:a16="http://schemas.microsoft.com/office/drawing/2014/main" id="{A4409DBC-92E8-470B-AB46-5DA500355FE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55259" y="4087905"/>
            <a:ext cx="2834549" cy="2270540"/>
          </a:xfrm>
          <a:prstGeom prst="rect">
            <a:avLst/>
          </a:prstGeom>
        </p:spPr>
      </p:pic>
      <p:pic>
        <p:nvPicPr>
          <p:cNvPr id="10" name="Obraz 9">
            <a:extLst>
              <a:ext uri="{FF2B5EF4-FFF2-40B4-BE49-F238E27FC236}">
                <a16:creationId xmlns:a16="http://schemas.microsoft.com/office/drawing/2014/main" id="{3AE276E3-F7A7-44D2-9921-FA50FBD4DB3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13559" b="24859"/>
          <a:stretch/>
        </p:blipFill>
        <p:spPr>
          <a:xfrm>
            <a:off x="338540" y="3205022"/>
            <a:ext cx="2380130" cy="1954306"/>
          </a:xfrm>
          <a:prstGeom prst="rect">
            <a:avLst/>
          </a:prstGeom>
        </p:spPr>
      </p:pic>
      <p:sp>
        <p:nvSpPr>
          <p:cNvPr id="4" name="Symbol zastępczy stopki 3">
            <a:extLst>
              <a:ext uri="{FF2B5EF4-FFF2-40B4-BE49-F238E27FC236}">
                <a16:creationId xmlns:a16="http://schemas.microsoft.com/office/drawing/2014/main" id="{7B0C488D-710C-49BC-AFCC-FF4EE85E35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l-PL"/>
              <a:t>Maciej Leszek</a:t>
            </a:r>
          </a:p>
        </p:txBody>
      </p:sp>
      <p:sp>
        <p:nvSpPr>
          <p:cNvPr id="5" name="Symbol zastępczy numeru slajdu 4">
            <a:extLst>
              <a:ext uri="{FF2B5EF4-FFF2-40B4-BE49-F238E27FC236}">
                <a16:creationId xmlns:a16="http://schemas.microsoft.com/office/drawing/2014/main" id="{7D2725F4-5BC2-4E17-A254-D31A9319DD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C96D9B-DDD0-4BF7-81E3-71B52B1D68CA}" type="slidenum">
              <a:rPr lang="pl-PL" smtClean="0"/>
              <a:t>4</a:t>
            </a:fld>
            <a:endParaRPr lang="pl-PL"/>
          </a:p>
        </p:txBody>
      </p:sp>
      <p:sp>
        <p:nvSpPr>
          <p:cNvPr id="7" name="Symbol zastępczy daty 6">
            <a:extLst>
              <a:ext uri="{FF2B5EF4-FFF2-40B4-BE49-F238E27FC236}">
                <a16:creationId xmlns:a16="http://schemas.microsoft.com/office/drawing/2014/main" id="{E179E71F-A388-4821-91E5-292290F397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pl-PL"/>
              <a:t>18.05.2021</a:t>
            </a:r>
          </a:p>
        </p:txBody>
      </p:sp>
    </p:spTree>
    <p:extLst>
      <p:ext uri="{BB962C8B-B14F-4D97-AF65-F5344CB8AC3E}">
        <p14:creationId xmlns:p14="http://schemas.microsoft.com/office/powerpoint/2010/main" val="180410570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1DDA9FD4-2F6D-447F-B804-24B7BE119F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3. Umiejscowienie anteny, by obudowa nie zakłócała emisji fal magnetycznych</a:t>
            </a:r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7B5C1544-06FE-4B3E-8CF5-867F2F68223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l-PL" dirty="0"/>
              <a:t>Dodatkowy element – antena jest najwyżej położona</a:t>
            </a:r>
          </a:p>
          <a:p>
            <a:r>
              <a:rPr lang="pl-PL" dirty="0"/>
              <a:t>Półka – antena nie może się obracać</a:t>
            </a:r>
          </a:p>
          <a:p>
            <a:endParaRPr lang="pl-PL" dirty="0"/>
          </a:p>
        </p:txBody>
      </p:sp>
      <p:pic>
        <p:nvPicPr>
          <p:cNvPr id="4" name="Obraz 3">
            <a:extLst>
              <a:ext uri="{FF2B5EF4-FFF2-40B4-BE49-F238E27FC236}">
                <a16:creationId xmlns:a16="http://schemas.microsoft.com/office/drawing/2014/main" id="{9CB9BE37-B0C6-4CDA-A4EA-519999AC801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11388" y="2990074"/>
            <a:ext cx="7409329" cy="3437196"/>
          </a:xfrm>
          <a:prstGeom prst="rect">
            <a:avLst/>
          </a:prstGeom>
        </p:spPr>
      </p:pic>
      <p:sp>
        <p:nvSpPr>
          <p:cNvPr id="5" name="Symbol zastępczy stopki 4">
            <a:extLst>
              <a:ext uri="{FF2B5EF4-FFF2-40B4-BE49-F238E27FC236}">
                <a16:creationId xmlns:a16="http://schemas.microsoft.com/office/drawing/2014/main" id="{9F1C1C6F-6518-4E6E-B37F-5743D5F3AD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l-PL"/>
              <a:t>Maciej Leszek</a:t>
            </a:r>
          </a:p>
        </p:txBody>
      </p:sp>
      <p:sp>
        <p:nvSpPr>
          <p:cNvPr id="6" name="Symbol zastępczy numeru slajdu 5">
            <a:extLst>
              <a:ext uri="{FF2B5EF4-FFF2-40B4-BE49-F238E27FC236}">
                <a16:creationId xmlns:a16="http://schemas.microsoft.com/office/drawing/2014/main" id="{AB8B3C93-4949-41B2-AE03-01B805AD0B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C96D9B-DDD0-4BF7-81E3-71B52B1D68CA}" type="slidenum">
              <a:rPr lang="pl-PL" smtClean="0"/>
              <a:t>5</a:t>
            </a:fld>
            <a:endParaRPr lang="pl-PL"/>
          </a:p>
        </p:txBody>
      </p:sp>
      <p:sp>
        <p:nvSpPr>
          <p:cNvPr id="7" name="Symbol zastępczy daty 6">
            <a:extLst>
              <a:ext uri="{FF2B5EF4-FFF2-40B4-BE49-F238E27FC236}">
                <a16:creationId xmlns:a16="http://schemas.microsoft.com/office/drawing/2014/main" id="{6E4A0093-5121-4999-81B2-8B4C224D50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pl-PL"/>
              <a:t>18.05.2021</a:t>
            </a:r>
          </a:p>
        </p:txBody>
      </p:sp>
    </p:spTree>
    <p:extLst>
      <p:ext uri="{BB962C8B-B14F-4D97-AF65-F5344CB8AC3E}">
        <p14:creationId xmlns:p14="http://schemas.microsoft.com/office/powerpoint/2010/main" val="391477257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ADEFB314-2BFC-42D7-8AAB-CDD61E453B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3059" y="170329"/>
            <a:ext cx="11389659" cy="1520359"/>
          </a:xfrm>
        </p:spPr>
        <p:txBody>
          <a:bodyPr>
            <a:normAutofit fontScale="90000"/>
          </a:bodyPr>
          <a:lstStyle/>
          <a:p>
            <a:r>
              <a:rPr lang="pl-PL" dirty="0"/>
              <a:t>4 </a:t>
            </a:r>
            <a:r>
              <a:rPr lang="pl-PL" sz="4000" dirty="0"/>
              <a:t>W miarę możliwości wykorzystanie, w jak największym stopniu, dostępnych elementów oraz drukarki 3D</a:t>
            </a:r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97BB2BA7-8F7D-4AEA-B223-300A28BED63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pl-PL" sz="2400" dirty="0"/>
              <a:t>Większość elementów da się wydrukować – kwestia otworów w zaczepach:</a:t>
            </a:r>
          </a:p>
          <a:p>
            <a:r>
              <a:rPr lang="pl-PL" sz="2400" dirty="0"/>
              <a:t>Wykorzystanie dostępnych śrub, nakrętek, mocowań do śrub, zaczepu i przepustu – dokładne pomiary i wybór elementów</a:t>
            </a:r>
          </a:p>
          <a:p>
            <a:pPr marL="0" indent="0">
              <a:buNone/>
            </a:pPr>
            <a:endParaRPr lang="pl-PL" sz="2400" dirty="0"/>
          </a:p>
        </p:txBody>
      </p:sp>
      <p:pic>
        <p:nvPicPr>
          <p:cNvPr id="4" name="Obraz 3">
            <a:extLst>
              <a:ext uri="{FF2B5EF4-FFF2-40B4-BE49-F238E27FC236}">
                <a16:creationId xmlns:a16="http://schemas.microsoft.com/office/drawing/2014/main" id="{AEDCB978-4798-4437-B7A3-3B42E03E54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03813" y="3165096"/>
            <a:ext cx="6104963" cy="3450858"/>
          </a:xfrm>
          <a:prstGeom prst="rect">
            <a:avLst/>
          </a:prstGeom>
        </p:spPr>
      </p:pic>
      <p:sp>
        <p:nvSpPr>
          <p:cNvPr id="5" name="Symbol zastępczy stopki 4">
            <a:extLst>
              <a:ext uri="{FF2B5EF4-FFF2-40B4-BE49-F238E27FC236}">
                <a16:creationId xmlns:a16="http://schemas.microsoft.com/office/drawing/2014/main" id="{D9CAEEE3-296C-4D32-868A-DE508416D9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567517" y="6430216"/>
            <a:ext cx="4114800" cy="365125"/>
          </a:xfrm>
        </p:spPr>
        <p:txBody>
          <a:bodyPr/>
          <a:lstStyle/>
          <a:p>
            <a:r>
              <a:rPr lang="pl-PL" dirty="0"/>
              <a:t>Maciej Leszek</a:t>
            </a:r>
          </a:p>
        </p:txBody>
      </p:sp>
      <p:sp>
        <p:nvSpPr>
          <p:cNvPr id="6" name="Symbol zastępczy numeru slajdu 5">
            <a:extLst>
              <a:ext uri="{FF2B5EF4-FFF2-40B4-BE49-F238E27FC236}">
                <a16:creationId xmlns:a16="http://schemas.microsoft.com/office/drawing/2014/main" id="{E33CCA4E-B598-4E98-AF91-68A8558469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C96D9B-DDD0-4BF7-81E3-71B52B1D68CA}" type="slidenum">
              <a:rPr lang="pl-PL" smtClean="0"/>
              <a:t>6</a:t>
            </a:fld>
            <a:endParaRPr lang="pl-PL"/>
          </a:p>
        </p:txBody>
      </p:sp>
      <p:sp>
        <p:nvSpPr>
          <p:cNvPr id="7" name="Symbol zastępczy daty 6">
            <a:extLst>
              <a:ext uri="{FF2B5EF4-FFF2-40B4-BE49-F238E27FC236}">
                <a16:creationId xmlns:a16="http://schemas.microsoft.com/office/drawing/2014/main" id="{39336A89-49BD-4EDF-802D-F603366EF3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pl-PL"/>
              <a:t>18.05.2021</a:t>
            </a:r>
          </a:p>
        </p:txBody>
      </p:sp>
    </p:spTree>
    <p:extLst>
      <p:ext uri="{BB962C8B-B14F-4D97-AF65-F5344CB8AC3E}">
        <p14:creationId xmlns:p14="http://schemas.microsoft.com/office/powerpoint/2010/main" val="112885691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CCCDF3F9-FD11-418E-970B-B6823E924E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Analiza konceptu </a:t>
            </a:r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45502FC7-A994-4F33-92C2-63BC796F97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pl-PL" dirty="0"/>
              <a:t>Plusy:</a:t>
            </a:r>
          </a:p>
          <a:p>
            <a:r>
              <a:rPr lang="pl-PL" sz="2000" dirty="0"/>
              <a:t>Spełnia funkcje i  wymagania</a:t>
            </a:r>
          </a:p>
          <a:p>
            <a:r>
              <a:rPr lang="pl-PL" sz="2000" dirty="0"/>
              <a:t>Bezpośredni dostęp do płytki od góry</a:t>
            </a:r>
          </a:p>
          <a:p>
            <a:r>
              <a:rPr lang="pl-PL" sz="2000" dirty="0"/>
              <a:t>Całość powinna być wytrzymała – mocowanie na śrubach, prosta konstrukcja ew. dodać przetłoczenia i sprawdzić grubość ścianek</a:t>
            </a:r>
          </a:p>
          <a:p>
            <a:r>
              <a:rPr lang="pl-PL" sz="2000" dirty="0"/>
              <a:t>Prosty montaż i demontaż – zaczepy, śruby, nakrętki, szyny pozycjonujące</a:t>
            </a:r>
          </a:p>
          <a:p>
            <a:r>
              <a:rPr lang="pl-PL" sz="2000" dirty="0"/>
              <a:t>Wodoszczelność – ew. dodać uszczelki przy śrubach</a:t>
            </a:r>
          </a:p>
          <a:p>
            <a:pPr marL="0" indent="0">
              <a:buNone/>
            </a:pPr>
            <a:endParaRPr lang="pl-PL" dirty="0"/>
          </a:p>
        </p:txBody>
      </p:sp>
      <p:sp>
        <p:nvSpPr>
          <p:cNvPr id="4" name="Symbol zastępczy stopki 3">
            <a:extLst>
              <a:ext uri="{FF2B5EF4-FFF2-40B4-BE49-F238E27FC236}">
                <a16:creationId xmlns:a16="http://schemas.microsoft.com/office/drawing/2014/main" id="{F58BD180-C408-41D7-A0F4-0170FAEB26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l-PL"/>
              <a:t>Maciej Leszek</a:t>
            </a:r>
          </a:p>
        </p:txBody>
      </p:sp>
      <p:sp>
        <p:nvSpPr>
          <p:cNvPr id="5" name="Symbol zastępczy numeru slajdu 4">
            <a:extLst>
              <a:ext uri="{FF2B5EF4-FFF2-40B4-BE49-F238E27FC236}">
                <a16:creationId xmlns:a16="http://schemas.microsoft.com/office/drawing/2014/main" id="{DD2D0D66-1758-43F5-B3ED-703234D1BB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C96D9B-DDD0-4BF7-81E3-71B52B1D68CA}" type="slidenum">
              <a:rPr lang="pl-PL" smtClean="0"/>
              <a:t>7</a:t>
            </a:fld>
            <a:endParaRPr lang="pl-PL"/>
          </a:p>
        </p:txBody>
      </p:sp>
      <p:sp>
        <p:nvSpPr>
          <p:cNvPr id="6" name="Symbol zastępczy daty 5">
            <a:extLst>
              <a:ext uri="{FF2B5EF4-FFF2-40B4-BE49-F238E27FC236}">
                <a16:creationId xmlns:a16="http://schemas.microsoft.com/office/drawing/2014/main" id="{8D497819-613A-48CB-91FB-C5EACF2C50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pl-PL"/>
              <a:t>18.05.2021</a:t>
            </a:r>
          </a:p>
        </p:txBody>
      </p:sp>
    </p:spTree>
    <p:extLst>
      <p:ext uri="{BB962C8B-B14F-4D97-AF65-F5344CB8AC3E}">
        <p14:creationId xmlns:p14="http://schemas.microsoft.com/office/powerpoint/2010/main" val="99191209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A97C0C25-A4DA-4303-AD43-8CB501F719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Analiza konceptu cz.2</a:t>
            </a:r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37DBDED7-2CC4-4E2E-A6C1-A70A58C3617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pl-PL" dirty="0"/>
              <a:t>Minusy:</a:t>
            </a:r>
          </a:p>
          <a:p>
            <a:r>
              <a:rPr lang="pl-PL" sz="2000" dirty="0"/>
              <a:t>Antena wymaga wydrukowania 3 części – wystający element (płaska góra – więcej materiału)</a:t>
            </a:r>
          </a:p>
          <a:p>
            <a:r>
              <a:rPr lang="pl-PL" sz="2000" dirty="0"/>
              <a:t>Przy zbyt dużym otworze w cz.2 antena może wypadać, przy zbyt małym może się nie zmieścić</a:t>
            </a:r>
          </a:p>
          <a:p>
            <a:r>
              <a:rPr lang="pl-PL" sz="2000" dirty="0"/>
              <a:t>Możliwy trudny demontaż górnej płyty bez demontażu obudowy z szyn</a:t>
            </a:r>
          </a:p>
          <a:p>
            <a:r>
              <a:rPr lang="pl-PL" sz="2000" dirty="0"/>
              <a:t>Duża liczba śrub – 8 obudowa, 6 zaczepy</a:t>
            </a:r>
          </a:p>
          <a:p>
            <a:r>
              <a:rPr lang="pl-PL" sz="2000" dirty="0"/>
              <a:t>Ewentualny problem z drukiem otworów w zaczepach</a:t>
            </a:r>
          </a:p>
          <a:p>
            <a:endParaRPr lang="pl-PL" sz="2000" dirty="0"/>
          </a:p>
        </p:txBody>
      </p:sp>
      <p:sp>
        <p:nvSpPr>
          <p:cNvPr id="4" name="Symbol zastępczy stopki 3">
            <a:extLst>
              <a:ext uri="{FF2B5EF4-FFF2-40B4-BE49-F238E27FC236}">
                <a16:creationId xmlns:a16="http://schemas.microsoft.com/office/drawing/2014/main" id="{4BF00DC8-1163-4414-AF04-A3258E7A6D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l-PL"/>
              <a:t>Maciej Leszek</a:t>
            </a:r>
          </a:p>
        </p:txBody>
      </p:sp>
      <p:sp>
        <p:nvSpPr>
          <p:cNvPr id="5" name="Symbol zastępczy numeru slajdu 4">
            <a:extLst>
              <a:ext uri="{FF2B5EF4-FFF2-40B4-BE49-F238E27FC236}">
                <a16:creationId xmlns:a16="http://schemas.microsoft.com/office/drawing/2014/main" id="{10858147-59A4-4DFD-8C64-25DF0F953D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C96D9B-DDD0-4BF7-81E3-71B52B1D68CA}" type="slidenum">
              <a:rPr lang="pl-PL" smtClean="0"/>
              <a:t>8</a:t>
            </a:fld>
            <a:endParaRPr lang="pl-PL"/>
          </a:p>
        </p:txBody>
      </p:sp>
      <p:sp>
        <p:nvSpPr>
          <p:cNvPr id="6" name="Symbol zastępczy daty 5">
            <a:extLst>
              <a:ext uri="{FF2B5EF4-FFF2-40B4-BE49-F238E27FC236}">
                <a16:creationId xmlns:a16="http://schemas.microsoft.com/office/drawing/2014/main" id="{CD5191C0-9557-4EC8-B9D8-3E1C98105C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pl-PL"/>
              <a:t>18.05.2021</a:t>
            </a:r>
          </a:p>
        </p:txBody>
      </p:sp>
    </p:spTree>
    <p:extLst>
      <p:ext uri="{BB962C8B-B14F-4D97-AF65-F5344CB8AC3E}">
        <p14:creationId xmlns:p14="http://schemas.microsoft.com/office/powerpoint/2010/main" val="3693501622"/>
      </p:ext>
    </p:extLst>
  </p:cSld>
  <p:clrMapOvr>
    <a:masterClrMapping/>
  </p:clrMapOvr>
</p:sld>
</file>

<file path=ppt/theme/theme1.xml><?xml version="1.0" encoding="utf-8"?>
<a:theme xmlns:a="http://schemas.openxmlformats.org/drawingml/2006/main" name="Motyw pakietu Office">
  <a:themeElements>
    <a:clrScheme name="Pakiet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Pakiet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Pakiet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Motyw pakietu Office">
  <a:themeElements>
    <a:clrScheme name="Pakiet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Pakiet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Pakiet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174</TotalTime>
  <Words>391</Words>
  <Application>Microsoft Office PowerPoint</Application>
  <PresentationFormat>Panoramiczny</PresentationFormat>
  <Paragraphs>63</Paragraphs>
  <Slides>8</Slides>
  <Notes>0</Notes>
  <HiddenSlides>0</HiddenSlides>
  <MMClips>0</MMClips>
  <ScaleCrop>false</ScaleCrop>
  <HeadingPairs>
    <vt:vector size="6" baseType="variant">
      <vt:variant>
        <vt:lpstr>Używane czcionki</vt:lpstr>
      </vt:variant>
      <vt:variant>
        <vt:i4>3</vt:i4>
      </vt:variant>
      <vt:variant>
        <vt:lpstr>Motyw</vt:lpstr>
      </vt:variant>
      <vt:variant>
        <vt:i4>1</vt:i4>
      </vt:variant>
      <vt:variant>
        <vt:lpstr>Tytuły slajdów</vt:lpstr>
      </vt:variant>
      <vt:variant>
        <vt:i4>8</vt:i4>
      </vt:variant>
    </vt:vector>
  </HeadingPairs>
  <TitlesOfParts>
    <vt:vector size="12" baseType="lpstr">
      <vt:lpstr>Arial</vt:lpstr>
      <vt:lpstr>Calibri</vt:lpstr>
      <vt:lpstr>Calibri Light</vt:lpstr>
      <vt:lpstr>Motyw pakietu Office</vt:lpstr>
      <vt:lpstr>Tupek case</vt:lpstr>
      <vt:lpstr>Funkcje i wymagania</vt:lpstr>
      <vt:lpstr>1. Osłona części elektronicznych i okablowania</vt:lpstr>
      <vt:lpstr>2. Prosty demontaż obudowy z podwozia robota</vt:lpstr>
      <vt:lpstr>3. Umiejscowienie anteny, by obudowa nie zakłócała emisji fal magnetycznych</vt:lpstr>
      <vt:lpstr>4 W miarę możliwości wykorzystanie, w jak największym stopniu, dostępnych elementów oraz drukarki 3D</vt:lpstr>
      <vt:lpstr>Analiza konceptu </vt:lpstr>
      <vt:lpstr>Analiza konceptu cz.2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Tupek case</dc:title>
  <dc:creator>Maciej Leszek</dc:creator>
  <cp:lastModifiedBy>Maciej Leszek</cp:lastModifiedBy>
  <cp:revision>9</cp:revision>
  <dcterms:created xsi:type="dcterms:W3CDTF">2021-05-17T11:56:19Z</dcterms:created>
  <dcterms:modified xsi:type="dcterms:W3CDTF">2022-09-13T16:07:18Z</dcterms:modified>
</cp:coreProperties>
</file>

<file path=docProps/thumbnail.jpeg>
</file>